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6858000" cy="43894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3"/>
    <p:restoredTop sz="94673"/>
  </p:normalViewPr>
  <p:slideViewPr>
    <p:cSldViewPr snapToGrid="0">
      <p:cViewPr varScale="1">
        <p:scale>
          <a:sx n="159" d="100"/>
          <a:sy n="159" d="100"/>
        </p:scale>
        <p:origin x="176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7250" y="718364"/>
            <a:ext cx="5143500" cy="1528175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2305472"/>
            <a:ext cx="5143500" cy="1059764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48C4-1427-004E-A483-9F8F2C4174EF}" type="datetimeFigureOut">
              <a:rPr lang="en-US" smtClean="0"/>
              <a:t>4/15/25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44F07-FAE7-594C-A911-A3432F0E2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417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48C4-1427-004E-A483-9F8F2C4174EF}" type="datetimeFigureOut">
              <a:rPr lang="en-US" smtClean="0"/>
              <a:t>4/15/25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44F07-FAE7-594C-A911-A3432F0E2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401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6" y="233697"/>
            <a:ext cx="1478756" cy="371984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7" y="233697"/>
            <a:ext cx="4350544" cy="371984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48C4-1427-004E-A483-9F8F2C4174EF}" type="datetimeFigureOut">
              <a:rPr lang="en-US" smtClean="0"/>
              <a:t>4/15/25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44F07-FAE7-594C-A911-A3432F0E2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341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48C4-1427-004E-A483-9F8F2C4174EF}" type="datetimeFigureOut">
              <a:rPr lang="en-US" smtClean="0"/>
              <a:t>4/15/25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44F07-FAE7-594C-A911-A3432F0E2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02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094312"/>
            <a:ext cx="5915025" cy="1825884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2937470"/>
            <a:ext cx="5915025" cy="960189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82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82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82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82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82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82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82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48C4-1427-004E-A483-9F8F2C4174EF}" type="datetimeFigureOut">
              <a:rPr lang="en-US" smtClean="0"/>
              <a:t>4/15/25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44F07-FAE7-594C-A911-A3432F0E2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655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168485"/>
            <a:ext cx="2914650" cy="27850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168485"/>
            <a:ext cx="2914650" cy="27850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48C4-1427-004E-A483-9F8F2C4174EF}" type="datetimeFigureOut">
              <a:rPr lang="en-US" smtClean="0"/>
              <a:t>4/15/25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44F07-FAE7-594C-A911-A3432F0E2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158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233697"/>
            <a:ext cx="5915025" cy="8484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076022"/>
            <a:ext cx="2901255" cy="52734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1603364"/>
            <a:ext cx="2901255" cy="23583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076022"/>
            <a:ext cx="2915543" cy="52734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1603364"/>
            <a:ext cx="2915543" cy="23583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48C4-1427-004E-A483-9F8F2C4174EF}" type="datetimeFigureOut">
              <a:rPr lang="en-US" smtClean="0"/>
              <a:t>4/15/25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44F07-FAE7-594C-A911-A3432F0E2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735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48C4-1427-004E-A483-9F8F2C4174EF}" type="datetimeFigureOut">
              <a:rPr lang="en-US" smtClean="0"/>
              <a:t>4/15/25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44F07-FAE7-594C-A911-A3432F0E2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63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48C4-1427-004E-A483-9F8F2C4174EF}" type="datetimeFigureOut">
              <a:rPr lang="en-US" smtClean="0"/>
              <a:t>4/15/25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44F07-FAE7-594C-A911-A3432F0E2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44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292629"/>
            <a:ext cx="2211883" cy="1024202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631998"/>
            <a:ext cx="3471863" cy="3119346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316831"/>
            <a:ext cx="2211883" cy="2439593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48C4-1427-004E-A483-9F8F2C4174EF}" type="datetimeFigureOut">
              <a:rPr lang="en-US" smtClean="0"/>
              <a:t>4/15/25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44F07-FAE7-594C-A911-A3432F0E2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956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292629"/>
            <a:ext cx="2211883" cy="1024202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631998"/>
            <a:ext cx="3471863" cy="3119346"/>
          </a:xfrm>
        </p:spPr>
        <p:txBody>
          <a:bodyPr anchor="t"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1316831"/>
            <a:ext cx="2211883" cy="2439593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F48C4-1427-004E-A483-9F8F2C4174EF}" type="datetimeFigureOut">
              <a:rPr lang="en-US" smtClean="0"/>
              <a:t>4/15/25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44F07-FAE7-594C-A911-A3432F0E2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934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233697"/>
            <a:ext cx="5915025" cy="8484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168485"/>
            <a:ext cx="5915025" cy="2785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4068359"/>
            <a:ext cx="1543050" cy="2336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CF48C4-1427-004E-A483-9F8F2C4174EF}" type="datetimeFigureOut">
              <a:rPr lang="en-US" smtClean="0"/>
              <a:t>4/15/25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4068359"/>
            <a:ext cx="2314575" cy="2336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4068359"/>
            <a:ext cx="1543050" cy="2336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D644F07-FAE7-594C-A911-A3432F0E23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398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4E76533-A50B-FAD5-9EB7-271AD77D9B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650" t="11190" r="11688"/>
          <a:stretch/>
        </p:blipFill>
        <p:spPr>
          <a:xfrm>
            <a:off x="1968931" y="2704532"/>
            <a:ext cx="1269894" cy="124937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36CB2DF-5921-2846-0980-C7BFA27FA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03" y="2177394"/>
            <a:ext cx="1646885" cy="140160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5CF4FBF-FE49-E9A9-628D-EF3AD390B612}"/>
              </a:ext>
            </a:extLst>
          </p:cNvPr>
          <p:cNvSpPr/>
          <p:nvPr/>
        </p:nvSpPr>
        <p:spPr>
          <a:xfrm>
            <a:off x="1015752" y="2312946"/>
            <a:ext cx="456436" cy="412394"/>
          </a:xfrm>
          <a:prstGeom prst="rect">
            <a:avLst/>
          </a:prstGeom>
          <a:noFill/>
          <a:ln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4AD33-E896-A589-839A-397C30093725}"/>
              </a:ext>
            </a:extLst>
          </p:cNvPr>
          <p:cNvCxnSpPr>
            <a:cxnSpLocks/>
          </p:cNvCxnSpPr>
          <p:nvPr/>
        </p:nvCxnSpPr>
        <p:spPr>
          <a:xfrm>
            <a:off x="1472188" y="2312947"/>
            <a:ext cx="496742" cy="39158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5B3DE8-EC05-18A8-E96B-0E42995BF6B0}"/>
              </a:ext>
            </a:extLst>
          </p:cNvPr>
          <p:cNvCxnSpPr>
            <a:cxnSpLocks/>
          </p:cNvCxnSpPr>
          <p:nvPr/>
        </p:nvCxnSpPr>
        <p:spPr>
          <a:xfrm>
            <a:off x="1472188" y="2725340"/>
            <a:ext cx="496742" cy="12285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icture 10">
            <a:extLst>
              <a:ext uri="{FF2B5EF4-FFF2-40B4-BE49-F238E27FC236}">
                <a16:creationId xmlns:a16="http://schemas.microsoft.com/office/drawing/2014/main" id="{33748208-4DBA-CF59-4A24-C3B8CFC3CA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1778" y="1939074"/>
            <a:ext cx="3305747" cy="2421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4B3A119-1002-48F6-AC98-2CB4958C6767}"/>
              </a:ext>
            </a:extLst>
          </p:cNvPr>
          <p:cNvSpPr txBox="1"/>
          <p:nvPr/>
        </p:nvSpPr>
        <p:spPr>
          <a:xfrm>
            <a:off x="0" y="1852176"/>
            <a:ext cx="314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E23F155E-778D-33BD-E871-1C6F81EFD364}"/>
              </a:ext>
            </a:extLst>
          </p:cNvPr>
          <p:cNvSpPr/>
          <p:nvPr/>
        </p:nvSpPr>
        <p:spPr>
          <a:xfrm>
            <a:off x="4167146" y="3635270"/>
            <a:ext cx="172155" cy="242292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50D552A0-8B9F-402F-E4CE-2F11AA303519}"/>
              </a:ext>
            </a:extLst>
          </p:cNvPr>
          <p:cNvSpPr/>
          <p:nvPr/>
        </p:nvSpPr>
        <p:spPr>
          <a:xfrm>
            <a:off x="4168987" y="2580222"/>
            <a:ext cx="172155" cy="242292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E51991-9791-A982-709D-0461E0842B7B}"/>
              </a:ext>
            </a:extLst>
          </p:cNvPr>
          <p:cNvSpPr txBox="1"/>
          <p:nvPr/>
        </p:nvSpPr>
        <p:spPr>
          <a:xfrm>
            <a:off x="260373" y="1903839"/>
            <a:ext cx="13379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MC2_7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6B628D-282B-3377-A2D1-C1E77CCA2138}"/>
              </a:ext>
            </a:extLst>
          </p:cNvPr>
          <p:cNvSpPr txBox="1"/>
          <p:nvPr/>
        </p:nvSpPr>
        <p:spPr>
          <a:xfrm>
            <a:off x="167141" y="3599806"/>
            <a:ext cx="153730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accent1"/>
                </a:solidFill>
              </a:rPr>
              <a:t>crystal structure of design</a:t>
            </a:r>
            <a:endParaRPr lang="en-US" sz="1000" dirty="0">
              <a:solidFill>
                <a:schemeClr val="accent2"/>
              </a:solidFill>
            </a:endParaRPr>
          </a:p>
          <a:p>
            <a:pPr algn="ctr"/>
            <a:r>
              <a:rPr lang="en-US" sz="1000" dirty="0">
                <a:solidFill>
                  <a:schemeClr val="accent2"/>
                </a:solidFill>
              </a:rPr>
              <a:t>design model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88A52A-A3E4-C3EC-CE4F-08802B6E4C09}"/>
              </a:ext>
            </a:extLst>
          </p:cNvPr>
          <p:cNvSpPr txBox="1"/>
          <p:nvPr/>
        </p:nvSpPr>
        <p:spPr>
          <a:xfrm>
            <a:off x="0" y="15019"/>
            <a:ext cx="314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667A4F9-9BFF-592D-CE69-BCC82B9B2C8E}"/>
              </a:ext>
            </a:extLst>
          </p:cNvPr>
          <p:cNvSpPr txBox="1"/>
          <p:nvPr/>
        </p:nvSpPr>
        <p:spPr>
          <a:xfrm>
            <a:off x="1950481" y="15019"/>
            <a:ext cx="314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8AA153E-7950-7D70-2D6C-07ACB078E692}"/>
              </a:ext>
            </a:extLst>
          </p:cNvPr>
          <p:cNvSpPr txBox="1"/>
          <p:nvPr/>
        </p:nvSpPr>
        <p:spPr>
          <a:xfrm>
            <a:off x="692727" y="96951"/>
            <a:ext cx="67281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C:C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5006D2-EF6D-272E-E9B9-4B6D93B2BD15}"/>
              </a:ext>
            </a:extLst>
          </p:cNvPr>
          <p:cNvSpPr txBox="1"/>
          <p:nvPr/>
        </p:nvSpPr>
        <p:spPr>
          <a:xfrm>
            <a:off x="2618996" y="99014"/>
            <a:ext cx="67281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/>
              <a:t>C:OCbb</a:t>
            </a:r>
            <a:endParaRPr lang="en-US" sz="1000" dirty="0"/>
          </a:p>
        </p:txBody>
      </p:sp>
      <p:pic>
        <p:nvPicPr>
          <p:cNvPr id="19" name="Picture 4">
            <a:extLst>
              <a:ext uri="{FF2B5EF4-FFF2-40B4-BE49-F238E27FC236}">
                <a16:creationId xmlns:a16="http://schemas.microsoft.com/office/drawing/2014/main" id="{03CDD75E-DECC-FB37-CD6D-92B0460C3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7736" y="305454"/>
            <a:ext cx="1729462" cy="1375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8">
            <a:extLst>
              <a:ext uri="{FF2B5EF4-FFF2-40B4-BE49-F238E27FC236}">
                <a16:creationId xmlns:a16="http://schemas.microsoft.com/office/drawing/2014/main" id="{A51D4F60-8A1F-B9D1-D50B-C0FABED438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199" y="318220"/>
            <a:ext cx="1729462" cy="1336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34F6831-BC9B-FCF0-5325-42D6AE5FF7C4}"/>
              </a:ext>
            </a:extLst>
          </p:cNvPr>
          <p:cNvSpPr txBox="1"/>
          <p:nvPr/>
        </p:nvSpPr>
        <p:spPr>
          <a:xfrm>
            <a:off x="3347583" y="1852176"/>
            <a:ext cx="314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71E10CE-31DC-B6CE-058F-4CF4C5E209B5}"/>
              </a:ext>
            </a:extLst>
          </p:cNvPr>
          <p:cNvSpPr txBox="1"/>
          <p:nvPr/>
        </p:nvSpPr>
        <p:spPr>
          <a:xfrm>
            <a:off x="3347583" y="2980669"/>
            <a:ext cx="3048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3382500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834</TotalTime>
  <Words>18</Words>
  <Application>Microsoft Macintosh PowerPoint</Application>
  <PresentationFormat>Custom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Haddox, Hugh</dc:creator>
  <cp:lastModifiedBy>Haddox, Hugh</cp:lastModifiedBy>
  <cp:revision>5</cp:revision>
  <dcterms:created xsi:type="dcterms:W3CDTF">2025-04-16T02:01:19Z</dcterms:created>
  <dcterms:modified xsi:type="dcterms:W3CDTF">2025-04-16T15:55:24Z</dcterms:modified>
</cp:coreProperties>
</file>

<file path=docProps/thumbnail.jpeg>
</file>